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34A8E-E51A-9E4E-94E9-4621A37686BB}" v="58" dt="2025-07-28T17:36:54.7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wrimore, Joshua (NIH/NIMH) [C]" userId="63294ab3-1e24-4908-bdd4-b795b5a3e958" providerId="ADAL" clId="{50034A8E-E51A-9E4E-94E9-4621A37686BB}"/>
    <pc:docChg chg="custSel addSld delSld modSld">
      <pc:chgData name="Lawrimore, Joshua (NIH/NIMH) [C]" userId="63294ab3-1e24-4908-bdd4-b795b5a3e958" providerId="ADAL" clId="{50034A8E-E51A-9E4E-94E9-4621A37686BB}" dt="2025-07-28T17:36:59.283" v="1124" actId="2696"/>
      <pc:docMkLst>
        <pc:docMk/>
      </pc:docMkLst>
      <pc:sldChg chg="addSp delSp modSp del mod">
        <pc:chgData name="Lawrimore, Joshua (NIH/NIMH) [C]" userId="63294ab3-1e24-4908-bdd4-b795b5a3e958" providerId="ADAL" clId="{50034A8E-E51A-9E4E-94E9-4621A37686BB}" dt="2025-07-28T17:11:18.223" v="937" actId="2696"/>
        <pc:sldMkLst>
          <pc:docMk/>
          <pc:sldMk cId="1899453892" sldId="257"/>
        </pc:sldMkLst>
        <pc:spChg chg="del">
          <ac:chgData name="Lawrimore, Joshua (NIH/NIMH) [C]" userId="63294ab3-1e24-4908-bdd4-b795b5a3e958" providerId="ADAL" clId="{50034A8E-E51A-9E4E-94E9-4621A37686BB}" dt="2025-07-28T17:11:11.965" v="936" actId="478"/>
          <ac:spMkLst>
            <pc:docMk/>
            <pc:sldMk cId="1899453892" sldId="257"/>
            <ac:spMk id="4" creationId="{CC36F7B9-70D6-18B4-722F-9F154AA23A60}"/>
          </ac:spMkLst>
        </pc:spChg>
        <pc:picChg chg="add del">
          <ac:chgData name="Lawrimore, Joshua (NIH/NIMH) [C]" userId="63294ab3-1e24-4908-bdd4-b795b5a3e958" providerId="ADAL" clId="{50034A8E-E51A-9E4E-94E9-4621A37686BB}" dt="2025-07-28T17:11:06.709" v="935" actId="478"/>
          <ac:picMkLst>
            <pc:docMk/>
            <pc:sldMk cId="1899453892" sldId="257"/>
            <ac:picMk id="1026" creationId="{3043B1BA-392C-6475-F97B-3B74EC2C7763}"/>
          </ac:picMkLst>
        </pc:picChg>
        <pc:picChg chg="add mod">
          <ac:chgData name="Lawrimore, Joshua (NIH/NIMH) [C]" userId="63294ab3-1e24-4908-bdd4-b795b5a3e958" providerId="ADAL" clId="{50034A8E-E51A-9E4E-94E9-4621A37686BB}" dt="2025-07-28T17:10:43.234" v="933" actId="14100"/>
          <ac:picMkLst>
            <pc:docMk/>
            <pc:sldMk cId="1899453892" sldId="257"/>
            <ac:picMk id="4098" creationId="{30A53629-8699-1385-A057-8480ED9C18CE}"/>
          </ac:picMkLst>
        </pc:picChg>
      </pc:sldChg>
      <pc:sldChg chg="modSp mod">
        <pc:chgData name="Lawrimore, Joshua (NIH/NIMH) [C]" userId="63294ab3-1e24-4908-bdd4-b795b5a3e958" providerId="ADAL" clId="{50034A8E-E51A-9E4E-94E9-4621A37686BB}" dt="2025-07-28T17:11:54.043" v="943" actId="15"/>
        <pc:sldMkLst>
          <pc:docMk/>
          <pc:sldMk cId="2952556558" sldId="258"/>
        </pc:sldMkLst>
        <pc:spChg chg="mod">
          <ac:chgData name="Lawrimore, Joshua (NIH/NIMH) [C]" userId="63294ab3-1e24-4908-bdd4-b795b5a3e958" providerId="ADAL" clId="{50034A8E-E51A-9E4E-94E9-4621A37686BB}" dt="2025-07-28T17:11:54.043" v="943" actId="15"/>
          <ac:spMkLst>
            <pc:docMk/>
            <pc:sldMk cId="2952556558" sldId="258"/>
            <ac:spMk id="3" creationId="{66679B57-10F8-CA96-6650-3CCBD1546C96}"/>
          </ac:spMkLst>
        </pc:spChg>
      </pc:sldChg>
      <pc:sldChg chg="addSp modSp mod">
        <pc:chgData name="Lawrimore, Joshua (NIH/NIMH) [C]" userId="63294ab3-1e24-4908-bdd4-b795b5a3e958" providerId="ADAL" clId="{50034A8E-E51A-9E4E-94E9-4621A37686BB}" dt="2025-07-28T17:12:28.615" v="944" actId="20577"/>
        <pc:sldMkLst>
          <pc:docMk/>
          <pc:sldMk cId="2949470467" sldId="259"/>
        </pc:sldMkLst>
        <pc:spChg chg="mod">
          <ac:chgData name="Lawrimore, Joshua (NIH/NIMH) [C]" userId="63294ab3-1e24-4908-bdd4-b795b5a3e958" providerId="ADAL" clId="{50034A8E-E51A-9E4E-94E9-4621A37686BB}" dt="2025-07-28T17:12:28.615" v="944" actId="20577"/>
          <ac:spMkLst>
            <pc:docMk/>
            <pc:sldMk cId="2949470467" sldId="259"/>
            <ac:spMk id="3" creationId="{58C89B6B-76C4-E34C-5FD3-0CFA049A6532}"/>
          </ac:spMkLst>
        </pc:spChg>
        <pc:spChg chg="add mod">
          <ac:chgData name="Lawrimore, Joshua (NIH/NIMH) [C]" userId="63294ab3-1e24-4908-bdd4-b795b5a3e958" providerId="ADAL" clId="{50034A8E-E51A-9E4E-94E9-4621A37686BB}" dt="2025-07-28T16:45:35.336" v="393" actId="1076"/>
          <ac:spMkLst>
            <pc:docMk/>
            <pc:sldMk cId="2949470467" sldId="259"/>
            <ac:spMk id="5" creationId="{8281D128-4159-CAED-CC9C-98E35338D3A1}"/>
          </ac:spMkLst>
        </pc:spChg>
        <pc:picChg chg="add mod">
          <ac:chgData name="Lawrimore, Joshua (NIH/NIMH) [C]" userId="63294ab3-1e24-4908-bdd4-b795b5a3e958" providerId="ADAL" clId="{50034A8E-E51A-9E4E-94E9-4621A37686BB}" dt="2025-07-28T16:07:58.863" v="378" actId="14100"/>
          <ac:picMkLst>
            <pc:docMk/>
            <pc:sldMk cId="2949470467" sldId="259"/>
            <ac:picMk id="4" creationId="{43BAB7C1-F044-E9E7-C487-265827701EE1}"/>
          </ac:picMkLst>
        </pc:picChg>
      </pc:sldChg>
      <pc:sldChg chg="addSp delSp modSp mod">
        <pc:chgData name="Lawrimore, Joshua (NIH/NIMH) [C]" userId="63294ab3-1e24-4908-bdd4-b795b5a3e958" providerId="ADAL" clId="{50034A8E-E51A-9E4E-94E9-4621A37686BB}" dt="2025-07-28T16:51:43.910" v="662" actId="20577"/>
        <pc:sldMkLst>
          <pc:docMk/>
          <pc:sldMk cId="3240325171" sldId="260"/>
        </pc:sldMkLst>
        <pc:spChg chg="mod">
          <ac:chgData name="Lawrimore, Joshua (NIH/NIMH) [C]" userId="63294ab3-1e24-4908-bdd4-b795b5a3e958" providerId="ADAL" clId="{50034A8E-E51A-9E4E-94E9-4621A37686BB}" dt="2025-07-28T16:08:28.097" v="382" actId="313"/>
          <ac:spMkLst>
            <pc:docMk/>
            <pc:sldMk cId="3240325171" sldId="260"/>
            <ac:spMk id="2" creationId="{B00268F8-8481-FC96-FAC5-23248AB6204C}"/>
          </ac:spMkLst>
        </pc:spChg>
        <pc:spChg chg="mod">
          <ac:chgData name="Lawrimore, Joshua (NIH/NIMH) [C]" userId="63294ab3-1e24-4908-bdd4-b795b5a3e958" providerId="ADAL" clId="{50034A8E-E51A-9E4E-94E9-4621A37686BB}" dt="2025-07-28T16:51:43.910" v="662" actId="20577"/>
          <ac:spMkLst>
            <pc:docMk/>
            <pc:sldMk cId="3240325171" sldId="260"/>
            <ac:spMk id="3" creationId="{9FF0AE54-20CB-955F-4DC1-405E5339E044}"/>
          </ac:spMkLst>
        </pc:spChg>
        <pc:picChg chg="add del mod">
          <ac:chgData name="Lawrimore, Joshua (NIH/NIMH) [C]" userId="63294ab3-1e24-4908-bdd4-b795b5a3e958" providerId="ADAL" clId="{50034A8E-E51A-9E4E-94E9-4621A37686BB}" dt="2025-07-28T16:07:40.218" v="373" actId="21"/>
          <ac:picMkLst>
            <pc:docMk/>
            <pc:sldMk cId="3240325171" sldId="260"/>
            <ac:picMk id="1026" creationId="{A400EEE0-3335-7A1F-B489-46040DE7CA3C}"/>
          </ac:picMkLst>
        </pc:picChg>
      </pc:sldChg>
      <pc:sldChg chg="addSp delSp modSp new mod modClrScheme chgLayout">
        <pc:chgData name="Lawrimore, Joshua (NIH/NIMH) [C]" userId="63294ab3-1e24-4908-bdd4-b795b5a3e958" providerId="ADAL" clId="{50034A8E-E51A-9E4E-94E9-4621A37686BB}" dt="2025-07-28T17:01:45.664" v="917" actId="20577"/>
        <pc:sldMkLst>
          <pc:docMk/>
          <pc:sldMk cId="1378743862" sldId="261"/>
        </pc:sldMkLst>
        <pc:spChg chg="mod ord">
          <ac:chgData name="Lawrimore, Joshua (NIH/NIMH) [C]" userId="63294ab3-1e24-4908-bdd4-b795b5a3e958" providerId="ADAL" clId="{50034A8E-E51A-9E4E-94E9-4621A37686BB}" dt="2025-07-28T16:48:52.317" v="438" actId="20577"/>
          <ac:spMkLst>
            <pc:docMk/>
            <pc:sldMk cId="1378743862" sldId="261"/>
            <ac:spMk id="2" creationId="{017DE782-307F-7C94-9D89-E7F5B33459AE}"/>
          </ac:spMkLst>
        </pc:spChg>
        <pc:spChg chg="del mod">
          <ac:chgData name="Lawrimore, Joshua (NIH/NIMH) [C]" userId="63294ab3-1e24-4908-bdd4-b795b5a3e958" providerId="ADAL" clId="{50034A8E-E51A-9E4E-94E9-4621A37686BB}" dt="2025-07-28T16:44:25.640" v="387" actId="478"/>
          <ac:spMkLst>
            <pc:docMk/>
            <pc:sldMk cId="1378743862" sldId="261"/>
            <ac:spMk id="3" creationId="{63EE7B38-1C92-C631-DC83-01FE0A631FEB}"/>
          </ac:spMkLst>
        </pc:spChg>
        <pc:spChg chg="add mod ord">
          <ac:chgData name="Lawrimore, Joshua (NIH/NIMH) [C]" userId="63294ab3-1e24-4908-bdd4-b795b5a3e958" providerId="ADAL" clId="{50034A8E-E51A-9E4E-94E9-4621A37686BB}" dt="2025-07-28T16:47:47.017" v="420" actId="20577"/>
          <ac:spMkLst>
            <pc:docMk/>
            <pc:sldMk cId="1378743862" sldId="261"/>
            <ac:spMk id="4" creationId="{DEF9046E-4DFB-283C-396D-7C7CD0348ED0}"/>
          </ac:spMkLst>
        </pc:spChg>
        <pc:spChg chg="add mod ord">
          <ac:chgData name="Lawrimore, Joshua (NIH/NIMH) [C]" userId="63294ab3-1e24-4908-bdd4-b795b5a3e958" providerId="ADAL" clId="{50034A8E-E51A-9E4E-94E9-4621A37686BB}" dt="2025-07-28T16:58:16.648" v="682" actId="20577"/>
          <ac:spMkLst>
            <pc:docMk/>
            <pc:sldMk cId="1378743862" sldId="261"/>
            <ac:spMk id="5" creationId="{E4EA3D8E-29A7-6842-C521-2A34D015E904}"/>
          </ac:spMkLst>
        </pc:spChg>
        <pc:spChg chg="add mod">
          <ac:chgData name="Lawrimore, Joshua (NIH/NIMH) [C]" userId="63294ab3-1e24-4908-bdd4-b795b5a3e958" providerId="ADAL" clId="{50034A8E-E51A-9E4E-94E9-4621A37686BB}" dt="2025-07-28T16:53:35.674" v="670" actId="255"/>
          <ac:spMkLst>
            <pc:docMk/>
            <pc:sldMk cId="1378743862" sldId="261"/>
            <ac:spMk id="6" creationId="{661C3808-B920-78D3-ACE1-0388C3C0B3D5}"/>
          </ac:spMkLst>
        </pc:spChg>
        <pc:spChg chg="add mod">
          <ac:chgData name="Lawrimore, Joshua (NIH/NIMH) [C]" userId="63294ab3-1e24-4908-bdd4-b795b5a3e958" providerId="ADAL" clId="{50034A8E-E51A-9E4E-94E9-4621A37686BB}" dt="2025-07-28T17:01:17.813" v="850" actId="14100"/>
          <ac:spMkLst>
            <pc:docMk/>
            <pc:sldMk cId="1378743862" sldId="261"/>
            <ac:spMk id="7" creationId="{A691B272-59CD-4832-0139-3E692C59FB09}"/>
          </ac:spMkLst>
        </pc:spChg>
        <pc:spChg chg="add mod">
          <ac:chgData name="Lawrimore, Joshua (NIH/NIMH) [C]" userId="63294ab3-1e24-4908-bdd4-b795b5a3e958" providerId="ADAL" clId="{50034A8E-E51A-9E4E-94E9-4621A37686BB}" dt="2025-07-28T17:01:45.664" v="917" actId="20577"/>
          <ac:spMkLst>
            <pc:docMk/>
            <pc:sldMk cId="1378743862" sldId="261"/>
            <ac:spMk id="8" creationId="{E1FF9E5F-2827-C025-E7E8-C4506811D629}"/>
          </ac:spMkLst>
        </pc:spChg>
        <pc:picChg chg="add mod">
          <ac:chgData name="Lawrimore, Joshua (NIH/NIMH) [C]" userId="63294ab3-1e24-4908-bdd4-b795b5a3e958" providerId="ADAL" clId="{50034A8E-E51A-9E4E-94E9-4621A37686BB}" dt="2025-07-28T16:53:17.605" v="667" actId="1076"/>
          <ac:picMkLst>
            <pc:docMk/>
            <pc:sldMk cId="1378743862" sldId="261"/>
            <ac:picMk id="3074" creationId="{8E57D690-DAA3-B6E0-B25F-5798E2494C97}"/>
          </ac:picMkLst>
        </pc:picChg>
        <pc:picChg chg="add mod">
          <ac:chgData name="Lawrimore, Joshua (NIH/NIMH) [C]" userId="63294ab3-1e24-4908-bdd4-b795b5a3e958" providerId="ADAL" clId="{50034A8E-E51A-9E4E-94E9-4621A37686BB}" dt="2025-07-28T16:58:29.539" v="688" actId="1076"/>
          <ac:picMkLst>
            <pc:docMk/>
            <pc:sldMk cId="1378743862" sldId="261"/>
            <ac:picMk id="3076" creationId="{7CF5C8BF-31FD-A560-0561-B96CAACBCA39}"/>
          </ac:picMkLst>
        </pc:picChg>
      </pc:sldChg>
      <pc:sldChg chg="addSp delSp modSp new mod modClrScheme chgLayout">
        <pc:chgData name="Lawrimore, Joshua (NIH/NIMH) [C]" userId="63294ab3-1e24-4908-bdd4-b795b5a3e958" providerId="ADAL" clId="{50034A8E-E51A-9E4E-94E9-4621A37686BB}" dt="2025-07-28T17:19:00.070" v="1081" actId="1076"/>
        <pc:sldMkLst>
          <pc:docMk/>
          <pc:sldMk cId="3141652087" sldId="262"/>
        </pc:sldMkLst>
        <pc:spChg chg="del mod ord">
          <ac:chgData name="Lawrimore, Joshua (NIH/NIMH) [C]" userId="63294ab3-1e24-4908-bdd4-b795b5a3e958" providerId="ADAL" clId="{50034A8E-E51A-9E4E-94E9-4621A37686BB}" dt="2025-07-28T17:08:53.457" v="921" actId="700"/>
          <ac:spMkLst>
            <pc:docMk/>
            <pc:sldMk cId="3141652087" sldId="262"/>
            <ac:spMk id="2" creationId="{9C881289-FF50-9285-C2A9-6F5CD6E392AC}"/>
          </ac:spMkLst>
        </pc:spChg>
        <pc:spChg chg="del mod ord">
          <ac:chgData name="Lawrimore, Joshua (NIH/NIMH) [C]" userId="63294ab3-1e24-4908-bdd4-b795b5a3e958" providerId="ADAL" clId="{50034A8E-E51A-9E4E-94E9-4621A37686BB}" dt="2025-07-28T17:08:53.457" v="921" actId="700"/>
          <ac:spMkLst>
            <pc:docMk/>
            <pc:sldMk cId="3141652087" sldId="262"/>
            <ac:spMk id="3" creationId="{FF6E1140-95C7-DA98-1D5C-2EF69E4C79E8}"/>
          </ac:spMkLst>
        </pc:spChg>
        <pc:spChg chg="del">
          <ac:chgData name="Lawrimore, Joshua (NIH/NIMH) [C]" userId="63294ab3-1e24-4908-bdd4-b795b5a3e958" providerId="ADAL" clId="{50034A8E-E51A-9E4E-94E9-4621A37686BB}" dt="2025-07-28T17:08:53.457" v="921" actId="700"/>
          <ac:spMkLst>
            <pc:docMk/>
            <pc:sldMk cId="3141652087" sldId="262"/>
            <ac:spMk id="4" creationId="{F0A4A1C4-4F83-17D2-2656-54AFEBA9E36F}"/>
          </ac:spMkLst>
        </pc:spChg>
        <pc:spChg chg="add mod ord">
          <ac:chgData name="Lawrimore, Joshua (NIH/NIMH) [C]" userId="63294ab3-1e24-4908-bdd4-b795b5a3e958" providerId="ADAL" clId="{50034A8E-E51A-9E4E-94E9-4621A37686BB}" dt="2025-07-28T17:15:40.039" v="1068" actId="20577"/>
          <ac:spMkLst>
            <pc:docMk/>
            <pc:sldMk cId="3141652087" sldId="262"/>
            <ac:spMk id="5" creationId="{371DC73F-7328-7484-B99D-85982943E1D3}"/>
          </ac:spMkLst>
        </pc:spChg>
        <pc:spChg chg="add del mod ord">
          <ac:chgData name="Lawrimore, Joshua (NIH/NIMH) [C]" userId="63294ab3-1e24-4908-bdd4-b795b5a3e958" providerId="ADAL" clId="{50034A8E-E51A-9E4E-94E9-4621A37686BB}" dt="2025-07-28T17:15:42.608" v="1069" actId="478"/>
          <ac:spMkLst>
            <pc:docMk/>
            <pc:sldMk cId="3141652087" sldId="262"/>
            <ac:spMk id="6" creationId="{A7613F0D-D07B-ABB6-B0DF-31AA98247BD5}"/>
          </ac:spMkLst>
        </pc:spChg>
        <pc:spChg chg="add mod">
          <ac:chgData name="Lawrimore, Joshua (NIH/NIMH) [C]" userId="63294ab3-1e24-4908-bdd4-b795b5a3e958" providerId="ADAL" clId="{50034A8E-E51A-9E4E-94E9-4621A37686BB}" dt="2025-07-28T17:19:00.070" v="1081" actId="1076"/>
          <ac:spMkLst>
            <pc:docMk/>
            <pc:sldMk cId="3141652087" sldId="262"/>
            <ac:spMk id="7" creationId="{8951157D-E1D0-09BF-90D7-6448E906D969}"/>
          </ac:spMkLst>
        </pc:spChg>
        <pc:picChg chg="add mod">
          <ac:chgData name="Lawrimore, Joshua (NIH/NIMH) [C]" userId="63294ab3-1e24-4908-bdd4-b795b5a3e958" providerId="ADAL" clId="{50034A8E-E51A-9E4E-94E9-4621A37686BB}" dt="2025-07-28T17:17:46.324" v="1073" actId="1076"/>
          <ac:picMkLst>
            <pc:docMk/>
            <pc:sldMk cId="3141652087" sldId="262"/>
            <ac:picMk id="5122" creationId="{5FB1E231-806C-CE8B-061F-F6835989830A}"/>
          </ac:picMkLst>
        </pc:picChg>
      </pc:sldChg>
      <pc:sldChg chg="new del">
        <pc:chgData name="Lawrimore, Joshua (NIH/NIMH) [C]" userId="63294ab3-1e24-4908-bdd4-b795b5a3e958" providerId="ADAL" clId="{50034A8E-E51A-9E4E-94E9-4621A37686BB}" dt="2025-07-28T17:02:15.182" v="920" actId="2696"/>
        <pc:sldMkLst>
          <pc:docMk/>
          <pc:sldMk cId="2014350422" sldId="263"/>
        </pc:sldMkLst>
      </pc:sldChg>
      <pc:sldChg chg="addSp delSp modSp new del mod">
        <pc:chgData name="Lawrimore, Joshua (NIH/NIMH) [C]" userId="63294ab3-1e24-4908-bdd4-b795b5a3e958" providerId="ADAL" clId="{50034A8E-E51A-9E4E-94E9-4621A37686BB}" dt="2025-07-28T17:36:59.283" v="1124" actId="2696"/>
        <pc:sldMkLst>
          <pc:docMk/>
          <pc:sldMk cId="2440994787" sldId="263"/>
        </pc:sldMkLst>
        <pc:spChg chg="del mod">
          <ac:chgData name="Lawrimore, Joshua (NIH/NIMH) [C]" userId="63294ab3-1e24-4908-bdd4-b795b5a3e958" providerId="ADAL" clId="{50034A8E-E51A-9E4E-94E9-4621A37686BB}" dt="2025-07-28T17:36:19.465" v="1118" actId="478"/>
          <ac:spMkLst>
            <pc:docMk/>
            <pc:sldMk cId="2440994787" sldId="263"/>
            <ac:spMk id="2" creationId="{F0A1FD9B-1CA0-73D7-CA0C-91DA560D8E0E}"/>
          </ac:spMkLst>
        </pc:spChg>
        <pc:spChg chg="del">
          <ac:chgData name="Lawrimore, Joshua (NIH/NIMH) [C]" userId="63294ab3-1e24-4908-bdd4-b795b5a3e958" providerId="ADAL" clId="{50034A8E-E51A-9E4E-94E9-4621A37686BB}" dt="2025-07-28T17:36:20.660" v="1119" actId="478"/>
          <ac:spMkLst>
            <pc:docMk/>
            <pc:sldMk cId="2440994787" sldId="263"/>
            <ac:spMk id="3" creationId="{B75BAFE5-AD07-97E6-8C17-53B2FBF444B3}"/>
          </ac:spMkLst>
        </pc:spChg>
        <pc:picChg chg="add del mod">
          <ac:chgData name="Lawrimore, Joshua (NIH/NIMH) [C]" userId="63294ab3-1e24-4908-bdd4-b795b5a3e958" providerId="ADAL" clId="{50034A8E-E51A-9E4E-94E9-4621A37686BB}" dt="2025-07-28T17:36:54.772" v="1123" actId="478"/>
          <ac:picMkLst>
            <pc:docMk/>
            <pc:sldMk cId="2440994787" sldId="263"/>
            <ac:picMk id="4" creationId="{DD6ED70E-D27B-0D00-A920-E7873B1278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2366E-8AA7-F24E-AEB8-F1DB6110EF4C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E39F4-1BBA-5747-8007-975C25AA0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27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E39F4-1BBA-5747-8007-975C25AA0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33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E39F4-1BBA-5747-8007-975C25AA0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48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E39F4-1BBA-5747-8007-975C25AA0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7B15-D570-0EFF-3FDE-A2D274B2C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30FA3-A4E2-EA3D-EC4F-D7FF8B7DF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BEFE3-95FA-D70B-3763-E9E6F522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1F591-44EF-2D6F-3420-5972445A3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ABBC5-E15E-EF39-3542-F9E797983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829F9-8D8B-DEB3-C3DC-97A19B06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8451C-577B-B6B2-759C-9C5C3C17C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67453-1C81-7FBE-6E1A-C41E5F966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13091-228B-68C1-68D2-17DDCCFA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68112-CCFB-5963-57CA-881ADF56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14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CDBDB2-A692-7031-F557-2140990A0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A3D7E-0D4C-4580-93AB-486609C79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27B03-8186-7BE6-679B-365B686D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4798E-BD63-6891-D8EB-466A9854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772C8-B0B5-EE30-AC6C-06018940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30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21EB-3B2D-5572-A43E-5BFF6AC9C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2818A-3E4E-BD2A-5C01-27226AD70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12FC5-5884-70AB-8F60-F636E1C7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026DF-57A7-0CCF-EAAE-21AE73C2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FEB05-9758-C326-56B1-0CFE4F45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3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9930-9298-CFBD-685A-828327600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FF80E-B04A-8CFB-A97F-461D87C9E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23BAD-3BBE-29D5-BC43-2E3E1BFA9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31107-95CC-1939-C4CE-8A436D8A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83ECE-6A92-4F4C-3E80-2DD3B6BAF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3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E1C0-16F3-E4A2-121C-9ADCD3E9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47125-D7E8-0804-6AEE-741D5C9A3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4A5F2-21A2-DEE1-CB26-E271DF71C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2B3A5-9EB4-95BD-A2B7-43CCA147B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36E35-8AA1-5836-E3EB-FA96C7F5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6F94A-BC50-B504-2737-E8BDC3A3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7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C9C8B-02F3-6D7E-0D1A-812655792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F718E-25B0-8679-F011-B87D72B19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82A5E-BD51-D731-1927-AB5C71E1E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559B5-B1A6-5C6C-0C22-5DA14ED54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E4732D-895A-7DA7-2312-19480D9B7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14766E-EF86-1D92-3FEA-AA98FA7E1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9B972-14F5-9605-079E-10399E45F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1763F0-A288-4EBF-9742-1C062A801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6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F5B9-9510-98E1-C7AC-DCF4FC00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422AF-87F6-4D92-39E7-6E9980533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4659A-83C4-92AB-178D-1409A87D6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C5ED5-412D-6183-D23A-9DF8505C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151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D1D0A-E927-5CA4-8264-A4536CF77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C4C15-025A-FF7B-5334-B1EC43E9C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F3520-D576-35B7-BF72-A3D7F6C0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2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CA02-0269-7738-0C9F-B2B3508C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51958-5F5E-90F6-4AED-19C73A74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7FC0A-07BE-C5D4-61F0-CB255D09C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7E5CF-4357-125B-559D-0E77D5D5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4A8C1-4BB6-9CD3-C27F-0C024FCF2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5AB4C-8308-8A59-A5A7-0DDC42C2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15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47ED-3F84-BFCB-8196-C8C418B8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88E89-D8B5-608E-E9EC-097CED46EA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80595-850A-777A-096C-56E7BF59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A02C3-3C00-F3EE-8FB8-FE12B187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EACA7-F475-1868-3541-5F69C996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E8019-4BDA-C9DE-D77E-52C600E0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35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D69B0-D5F7-FE05-E681-3857B89C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00268-8DE8-A924-D72A-A95B11BDA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86B14-8091-5423-C019-BF76C04F8A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C7CF17-5796-B04A-8099-7D1CDDE534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4281F-AECD-309D-4E05-3DBDD61BB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9B2F7-7DD3-E874-BDAF-CCE991464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50EA60-8B4E-2C49-9F26-42042BE0CF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?subject=This%20glass%20frog%20wears%20its%20heart%20for%20all%20to%20see&amp;body=I%20saw%20this%20on%20Science%20News%3A%20https%3A%2F%2Fwww.sciencenews.org%2Farticle%2Fglass-frog-wears-its-heart-all-see%3Futm_source%3Dinternal%26utm_medium%3Demail%26utm_campaign%3Demail_shar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.org/doi/10.1126/science.adm686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60496-51F2-6733-6E9C-C5E2EB5855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Tissue Clearing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731B0-8FA5-0613-12BE-05AB86DD6E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Josh Lawrimore, PhD</a:t>
            </a:r>
          </a:p>
        </p:txBody>
      </p:sp>
    </p:spTree>
    <p:extLst>
      <p:ext uri="{BB962C8B-B14F-4D97-AF65-F5344CB8AC3E}">
        <p14:creationId xmlns:p14="http://schemas.microsoft.com/office/powerpoint/2010/main" val="173941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F0AB-9295-DC44-305F-229C9ADD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Microscopy: how does the light get 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79B57-10F8-CA96-6650-3CCBD1546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1372" cy="4351338"/>
          </a:xfrm>
        </p:spPr>
        <p:txBody>
          <a:bodyPr/>
          <a:lstStyle/>
          <a:p>
            <a:r>
              <a:rPr lang="en-US" dirty="0"/>
              <a:t>Subject is transparent already</a:t>
            </a:r>
          </a:p>
          <a:p>
            <a:pPr lvl="1"/>
            <a:r>
              <a:rPr lang="en-US" dirty="0"/>
              <a:t>Glass frogs can turn their skin transparent</a:t>
            </a:r>
          </a:p>
          <a:p>
            <a:r>
              <a:rPr lang="en-US" dirty="0"/>
              <a:t>Light doesn’t need to travel far</a:t>
            </a:r>
          </a:p>
          <a:p>
            <a:pPr lvl="1"/>
            <a:r>
              <a:rPr lang="en-US" dirty="0"/>
              <a:t>Thin tissue sections</a:t>
            </a:r>
          </a:p>
          <a:p>
            <a:pPr lvl="1"/>
            <a:r>
              <a:rPr lang="en-US" dirty="0"/>
              <a:t>Very small penetration into tissue</a:t>
            </a:r>
          </a:p>
          <a:p>
            <a:r>
              <a:rPr lang="en-US" dirty="0"/>
              <a:t>Make the sample transparent!</a:t>
            </a:r>
          </a:p>
        </p:txBody>
      </p:sp>
      <p:pic>
        <p:nvPicPr>
          <p:cNvPr id="2050" name="Picture 2" descr="Hyalinobatrachium yaku glass frog">
            <a:extLst>
              <a:ext uri="{FF2B5EF4-FFF2-40B4-BE49-F238E27FC236}">
                <a16:creationId xmlns:a16="http://schemas.microsoft.com/office/drawing/2014/main" id="{B95510D3-048F-7A55-7046-FC9ADBD3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656" y="1825625"/>
            <a:ext cx="5149127" cy="275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4BD30-BB29-3A43-0DB3-6635A4DA8E3D}"/>
              </a:ext>
            </a:extLst>
          </p:cNvPr>
          <p:cNvSpPr txBox="1"/>
          <p:nvPr/>
        </p:nvSpPr>
        <p:spPr>
          <a:xfrm>
            <a:off x="6469656" y="4579809"/>
            <a:ext cx="514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dirty="0"/>
              <a:t>NOTHING TO HIDE</a:t>
            </a:r>
            <a:r>
              <a:rPr lang="en-US" sz="1200" dirty="0"/>
              <a:t>  A newly discovered glass frog (</a:t>
            </a:r>
            <a:r>
              <a:rPr lang="en-US" sz="1200" i="1" dirty="0"/>
              <a:t>Hyalinobatrachium </a:t>
            </a:r>
            <a:r>
              <a:rPr lang="en-US" sz="1200" i="1" dirty="0" err="1"/>
              <a:t>yaku</a:t>
            </a:r>
            <a:r>
              <a:rPr lang="en-US" sz="1200" i="1" dirty="0"/>
              <a:t>, </a:t>
            </a:r>
            <a:r>
              <a:rPr lang="en-US" sz="1200" dirty="0"/>
              <a:t>shown) has skin so transparent that its beating heart is visible.</a:t>
            </a:r>
          </a:p>
          <a:p>
            <a:pPr fontAlgn="base"/>
            <a:r>
              <a:rPr lang="en-US" sz="1200" cap="all" dirty="0"/>
              <a:t>J.M </a:t>
            </a:r>
            <a:r>
              <a:rPr lang="en-US" sz="1200" cap="all" dirty="0" err="1"/>
              <a:t>Guayasamin</a:t>
            </a:r>
            <a:r>
              <a:rPr lang="en-US" sz="1200" cap="all" dirty="0"/>
              <a:t> et al/</a:t>
            </a:r>
            <a:r>
              <a:rPr lang="en-US" sz="1200" i="1" cap="all" dirty="0" err="1"/>
              <a:t>ZooKeys</a:t>
            </a:r>
            <a:r>
              <a:rPr lang="en-US" sz="1200" cap="all" dirty="0"/>
              <a:t> 2017</a:t>
            </a:r>
            <a:br>
              <a:rPr lang="en-US" dirty="0">
                <a:hlinkClick r:id="rId3"/>
              </a:rPr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56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33FB-3DFB-273E-CA95-37D5625C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Tissue Clearing Wars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89B6B-76C4-E34C-5FD3-0CFA049A6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0114" cy="4351338"/>
          </a:xfrm>
        </p:spPr>
        <p:txBody>
          <a:bodyPr/>
          <a:lstStyle/>
          <a:p>
            <a:r>
              <a:rPr lang="en-US" dirty="0"/>
              <a:t>Three methods debuted to turn ex-vivo tissue transparent</a:t>
            </a:r>
          </a:p>
          <a:p>
            <a:pPr lvl="1"/>
            <a:r>
              <a:rPr lang="en-US" dirty="0"/>
              <a:t>CLARITY</a:t>
            </a:r>
          </a:p>
          <a:p>
            <a:pPr lvl="1"/>
            <a:r>
              <a:rPr lang="en-US" dirty="0" err="1"/>
              <a:t>iDISCO</a:t>
            </a:r>
            <a:endParaRPr lang="en-US" dirty="0"/>
          </a:p>
          <a:p>
            <a:pPr lvl="1"/>
            <a:r>
              <a:rPr lang="en-US" dirty="0"/>
              <a:t>CUBIC</a:t>
            </a:r>
          </a:p>
          <a:p>
            <a:pPr lvl="1"/>
            <a:endParaRPr lang="en-US" dirty="0"/>
          </a:p>
          <a:p>
            <a:r>
              <a:rPr lang="en-US" dirty="0"/>
              <a:t>According to the creator of </a:t>
            </a:r>
            <a:r>
              <a:rPr lang="en-US" dirty="0" err="1"/>
              <a:t>iDISCO</a:t>
            </a:r>
            <a:r>
              <a:rPr lang="en-US" dirty="0"/>
              <a:t>, they mostly do the same thing and use different solvents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BAB7C1-F044-E9E7-C487-265827701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82" b="77117"/>
          <a:stretch>
            <a:fillRect/>
          </a:stretch>
        </p:blipFill>
        <p:spPr bwMode="auto">
          <a:xfrm>
            <a:off x="6096000" y="1825625"/>
            <a:ext cx="4790303" cy="40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81D128-4159-CAED-CC9C-98E35338D3A1}"/>
              </a:ext>
            </a:extLst>
          </p:cNvPr>
          <p:cNvSpPr txBox="1"/>
          <p:nvPr/>
        </p:nvSpPr>
        <p:spPr>
          <a:xfrm>
            <a:off x="5602014" y="6581001"/>
            <a:ext cx="6810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eNeuro</a:t>
            </a:r>
            <a:r>
              <a:rPr lang="en-US" sz="1200" dirty="0"/>
              <a:t> 8 April 2022, 9 (3) ENEURO.0482-21.2022; https://</a:t>
            </a:r>
            <a:r>
              <a:rPr lang="en-US" sz="1200" dirty="0" err="1"/>
              <a:t>doi.org</a:t>
            </a:r>
            <a:r>
              <a:rPr lang="en-US" sz="1200" dirty="0"/>
              <a:t>/10.1523/ENEURO.0482-21.2022</a:t>
            </a:r>
          </a:p>
        </p:txBody>
      </p:sp>
    </p:spTree>
    <p:extLst>
      <p:ext uri="{BB962C8B-B14F-4D97-AF65-F5344CB8AC3E}">
        <p14:creationId xmlns:p14="http://schemas.microsoft.com/office/powerpoint/2010/main" val="294947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68F8-8481-FC96-FAC5-23248AB6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now that we’re clear…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0AE54-20CB-955F-4DC1-405E5339E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iDISCO</a:t>
            </a:r>
            <a:r>
              <a:rPr lang="en-US" dirty="0"/>
              <a:t> allows for about 1 cm of transparency</a:t>
            </a:r>
          </a:p>
          <a:p>
            <a:r>
              <a:rPr lang="en-US" dirty="0"/>
              <a:t>Can perform fluorescence microscopy using immunostaining</a:t>
            </a:r>
          </a:p>
          <a:p>
            <a:r>
              <a:rPr lang="en-US" dirty="0"/>
              <a:t>Fluorescence Microscopy</a:t>
            </a:r>
          </a:p>
          <a:p>
            <a:pPr lvl="1"/>
            <a:r>
              <a:rPr lang="en-US" dirty="0"/>
              <a:t>Shine in a specific wavelength of light</a:t>
            </a:r>
          </a:p>
          <a:p>
            <a:pPr lvl="1"/>
            <a:r>
              <a:rPr lang="en-US" dirty="0"/>
              <a:t>Out comes a lower, specific wavelength of light</a:t>
            </a:r>
          </a:p>
          <a:p>
            <a:pPr lvl="1"/>
            <a:endParaRPr lang="en-US" dirty="0"/>
          </a:p>
          <a:p>
            <a:r>
              <a:rPr lang="en-US" dirty="0"/>
              <a:t>Still need to worry about out of focus light</a:t>
            </a:r>
          </a:p>
          <a:p>
            <a:r>
              <a:rPr lang="en-US" dirty="0"/>
              <a:t>Luckily, there are modern techniques to only send light exactly where you want it</a:t>
            </a:r>
          </a:p>
          <a:p>
            <a:pPr lvl="1"/>
            <a:r>
              <a:rPr lang="en-US" dirty="0"/>
              <a:t>Multi-photon</a:t>
            </a:r>
          </a:p>
          <a:p>
            <a:pPr lvl="1"/>
            <a:r>
              <a:rPr lang="en-US" dirty="0"/>
              <a:t>Light Sheet </a:t>
            </a:r>
          </a:p>
        </p:txBody>
      </p:sp>
    </p:spTree>
    <p:extLst>
      <p:ext uri="{BB962C8B-B14F-4D97-AF65-F5344CB8AC3E}">
        <p14:creationId xmlns:p14="http://schemas.microsoft.com/office/powerpoint/2010/main" val="3240325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E782-307F-7C94-9D89-E7F5B334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light physics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F9046E-4DFB-283C-396D-7C7CD0348E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Multi-Photon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A3D8E-29A7-6842-C521-2A34D015E90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Light Sheet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57D690-DAA3-B6E0-B25F-5798E249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80139"/>
            <a:ext cx="3861472" cy="234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C3808-B920-78D3-ACE1-0388C3C0B3D5}"/>
              </a:ext>
            </a:extLst>
          </p:cNvPr>
          <p:cNvSpPr txBox="1"/>
          <p:nvPr/>
        </p:nvSpPr>
        <p:spPr>
          <a:xfrm>
            <a:off x="685800" y="5025031"/>
            <a:ext cx="3861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bliqphotonics.com</a:t>
            </a:r>
            <a:r>
              <a:rPr lang="en-US" sz="1200" dirty="0"/>
              <a:t>/what-is-two-photon-microscopy/</a:t>
            </a: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7CF5C8BF-31FD-A560-0561-B96CAACBC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0139"/>
            <a:ext cx="4903702" cy="256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1B272-59CD-4832-0139-3E692C59FB09}"/>
              </a:ext>
            </a:extLst>
          </p:cNvPr>
          <p:cNvSpPr txBox="1"/>
          <p:nvPr/>
        </p:nvSpPr>
        <p:spPr>
          <a:xfrm>
            <a:off x="685800" y="5486696"/>
            <a:ext cx="401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Shine in two or more low-energy photons near a fluorophore, get a single higher-energy photon out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F9E5F-2827-C025-E7E8-C4506811D629}"/>
              </a:ext>
            </a:extLst>
          </p:cNvPr>
          <p:cNvSpPr txBox="1"/>
          <p:nvPr/>
        </p:nvSpPr>
        <p:spPr>
          <a:xfrm>
            <a:off x="6096000" y="5486696"/>
            <a:ext cx="4013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Bend to light to only illuminate the focal plane of your sample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077E8-CD1C-82BA-887F-8D4933017366}"/>
              </a:ext>
            </a:extLst>
          </p:cNvPr>
          <p:cNvSpPr txBox="1"/>
          <p:nvPr/>
        </p:nvSpPr>
        <p:spPr>
          <a:xfrm>
            <a:off x="9858703" y="6410026"/>
            <a:ext cx="2238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By Jan Krieger, CC BY-SA 3.0, https://</a:t>
            </a:r>
            <a:r>
              <a:rPr lang="en-US" sz="800" dirty="0" err="1"/>
              <a:t>commons.wikimedia.org</a:t>
            </a:r>
            <a:r>
              <a:rPr lang="en-US" sz="800" dirty="0"/>
              <a:t>/w/</a:t>
            </a:r>
            <a:r>
              <a:rPr lang="en-US" sz="800" dirty="0" err="1"/>
              <a:t>index.php?curid</a:t>
            </a:r>
            <a:r>
              <a:rPr lang="en-US" sz="800" dirty="0"/>
              <a:t>=22333698</a:t>
            </a:r>
          </a:p>
        </p:txBody>
      </p:sp>
    </p:spTree>
    <p:extLst>
      <p:ext uri="{BB962C8B-B14F-4D97-AF65-F5344CB8AC3E}">
        <p14:creationId xmlns:p14="http://schemas.microsoft.com/office/powerpoint/2010/main" val="137874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1DC73F-7328-7484-B99D-85982943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skin opaque?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B1E231-806C-CE8B-061F-F68359898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25"/>
          <a:stretch>
            <a:fillRect/>
          </a:stretch>
        </p:blipFill>
        <p:spPr bwMode="auto">
          <a:xfrm>
            <a:off x="1337448" y="2335427"/>
            <a:ext cx="8774113" cy="238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1157D-E1D0-09BF-90D7-6448E906D969}"/>
              </a:ext>
            </a:extLst>
          </p:cNvPr>
          <p:cNvSpPr txBox="1"/>
          <p:nvPr/>
        </p:nvSpPr>
        <p:spPr>
          <a:xfrm>
            <a:off x="6400799" y="6488668"/>
            <a:ext cx="579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https://www.science.org/doi/10.1126/science.adm6869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1652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292</Words>
  <Application>Microsoft Macintosh PowerPoint</Application>
  <PresentationFormat>Widescreen</PresentationFormat>
  <Paragraphs>42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Tissue Clearing</vt:lpstr>
      <vt:lpstr>Microscopy: how does the light get in?</vt:lpstr>
      <vt:lpstr>The Tissue Clearing Wars</vt:lpstr>
      <vt:lpstr>So now that we’re clear…</vt:lpstr>
      <vt:lpstr>Some light physics</vt:lpstr>
      <vt:lpstr>Why is skin opaque?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Lawrimore, Joshua (NIH/NIMH) [C]</dc:creator>
  <cp:lastModifiedBy>Lawrimore, Joshua (NIH/NIMH) [C]</cp:lastModifiedBy>
  <cp:revision>3</cp:revision>
  <dcterms:created xsi:type="dcterms:W3CDTF">2025-07-28T14:59:49Z</dcterms:created>
  <dcterms:modified xsi:type="dcterms:W3CDTF">2025-08-12T17:53:51Z</dcterms:modified>
</cp:coreProperties>
</file>